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EDA5C-2FE1-4A62-979E-C908CD8C1506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E2D9C-7A07-4AAA-A436-267D6E8CF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036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FBDBF-4557-4F4E-B8AE-FA6FB1D130F6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A9421-C6A2-443D-BE5C-12661CF4C2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949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026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929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1184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694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893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7907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703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7731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093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5267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702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8564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570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819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647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415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66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453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856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9421-C6A2-443D-BE5C-12661CF4C26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071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149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889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110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358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213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715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01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23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95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177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03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C0A0-C4B1-4972-B619-665A62BCC098}" type="datetimeFigureOut">
              <a:rPr lang="fr-BE" smtClean="0"/>
              <a:t>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D5D1-3AD9-491B-B3C8-E0B14E46BB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946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404664"/>
            <a:ext cx="4479875" cy="59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8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 un environnement de qualité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Les polluants: monoxyde de carbone, pollution de l’eau, éléments toxiques de l’espace extérieur,…</a:t>
            </a:r>
          </a:p>
          <a:p>
            <a:r>
              <a:rPr lang="fr-BE" dirty="0" smtClean="0"/>
              <a:t>Les rayonnements </a:t>
            </a:r>
            <a:r>
              <a:rPr lang="fr-BE" dirty="0" err="1" smtClean="0"/>
              <a:t>ultramagnétiques</a:t>
            </a:r>
            <a:r>
              <a:rPr lang="fr-BE" dirty="0" smtClean="0"/>
              <a:t> : études en cours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425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2" y="1132793"/>
            <a:ext cx="4414332" cy="489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gestion des soins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r>
              <a:rPr lang="fr-BE" dirty="0" smtClean="0"/>
              <a:t>Administration de médicaments</a:t>
            </a:r>
          </a:p>
          <a:p>
            <a:r>
              <a:rPr lang="fr-BE" dirty="0" smtClean="0"/>
              <a:t>Organisation matérielle</a:t>
            </a:r>
          </a:p>
          <a:p>
            <a:r>
              <a:rPr lang="fr-BE" dirty="0" smtClean="0"/>
              <a:t>Modèles de documents utiles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185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866330"/>
          </a:xfrm>
        </p:spPr>
        <p:txBody>
          <a:bodyPr>
            <a:normAutofit/>
          </a:bodyPr>
          <a:lstStyle/>
          <a:p>
            <a:r>
              <a:rPr lang="fr-BE" sz="4000" dirty="0" smtClean="0"/>
              <a:t>Des bosses et bobos </a:t>
            </a:r>
            <a:br>
              <a:rPr lang="fr-BE" sz="4000" dirty="0" smtClean="0"/>
            </a:br>
            <a:r>
              <a:rPr lang="fr-BE" sz="4000" dirty="0" smtClean="0"/>
              <a:t>aux premiers secours</a:t>
            </a:r>
            <a:endParaRPr lang="fr-BE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429000"/>
            <a:ext cx="3538736" cy="2664296"/>
          </a:xfrm>
        </p:spPr>
        <p:txBody>
          <a:bodyPr/>
          <a:lstStyle/>
          <a:p>
            <a:r>
              <a:rPr lang="fr-BE" dirty="0" smtClean="0"/>
              <a:t>Bobos les plus courants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42" y="463106"/>
            <a:ext cx="4399436" cy="63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1219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4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48196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Des bosses et bobos </a:t>
            </a:r>
            <a:br>
              <a:rPr lang="fr-BE" dirty="0" smtClean="0"/>
            </a:br>
            <a:r>
              <a:rPr lang="fr-BE" dirty="0" smtClean="0"/>
              <a:t>aux premiers secours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Faire face à l’urgence</a:t>
            </a:r>
          </a:p>
          <a:p>
            <a:pPr marL="457200" lvl="1" indent="0">
              <a:buNone/>
            </a:pPr>
            <a:r>
              <a:rPr lang="fr-BE" dirty="0" smtClean="0"/>
              <a:t>Savoir-être, sécurité, aide et communication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817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105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maladies infectieuses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r>
              <a:rPr lang="fr-BE" sz="3000" dirty="0" smtClean="0"/>
              <a:t>Définition</a:t>
            </a:r>
          </a:p>
          <a:p>
            <a:r>
              <a:rPr lang="fr-BE" sz="3000" dirty="0" smtClean="0"/>
              <a:t>Calendrier vaccinal</a:t>
            </a:r>
          </a:p>
          <a:p>
            <a:r>
              <a:rPr lang="fr-BE" sz="3000" dirty="0" smtClean="0"/>
              <a:t>Mesures d’hygiène</a:t>
            </a:r>
          </a:p>
          <a:p>
            <a:r>
              <a:rPr lang="fr-BE" sz="3000" dirty="0" smtClean="0"/>
              <a:t>Déclaration obligatoire</a:t>
            </a:r>
          </a:p>
          <a:p>
            <a:r>
              <a:rPr lang="fr-BE" sz="3000" dirty="0" smtClean="0"/>
              <a:t>A l’école et en dehors</a:t>
            </a:r>
          </a:p>
        </p:txBody>
      </p:sp>
    </p:spTree>
    <p:extLst>
      <p:ext uri="{BB962C8B-B14F-4D97-AF65-F5344CB8AC3E}">
        <p14:creationId xmlns:p14="http://schemas.microsoft.com/office/powerpoint/2010/main" val="17964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5818658"/>
          </a:xfrm>
        </p:spPr>
        <p:txBody>
          <a:bodyPr>
            <a:normAutofit/>
          </a:bodyPr>
          <a:lstStyle/>
          <a:p>
            <a:r>
              <a:rPr lang="fr-BE" dirty="0" smtClean="0"/>
              <a:t>Les maladies infectieuses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4906378" cy="61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6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allergies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Les réactions allergiques</a:t>
            </a:r>
          </a:p>
          <a:p>
            <a:r>
              <a:rPr lang="fr-BE" dirty="0" smtClean="0"/>
              <a:t>Accueillir un enfant allergique</a:t>
            </a:r>
            <a:endParaRPr lang="fr-BE" dirty="0"/>
          </a:p>
          <a:p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9908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2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44100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Inclusion des enfants ayant des besoins spécifiques ou en situation de handicap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944" y="2420888"/>
            <a:ext cx="3610744" cy="2664296"/>
          </a:xfrm>
        </p:spPr>
        <p:txBody>
          <a:bodyPr/>
          <a:lstStyle/>
          <a:p>
            <a:r>
              <a:rPr lang="fr-BE" dirty="0" smtClean="0"/>
              <a:t>La philosophie de l’inclusion</a:t>
            </a:r>
          </a:p>
          <a:p>
            <a:r>
              <a:rPr lang="fr-BE" dirty="0" smtClean="0"/>
              <a:t>Les moyens de l’inclusion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072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Bien dans son corps, bien dans sa tête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Bien-être de haut en bas</a:t>
            </a:r>
          </a:p>
          <a:p>
            <a:r>
              <a:rPr lang="fr-BE" dirty="0" smtClean="0"/>
              <a:t>Corps et nature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869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Bien dans son corps, bien dans sa tête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L’alimentation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82" y="2276872"/>
            <a:ext cx="712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3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 de travail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Partenaires externes:</a:t>
            </a:r>
          </a:p>
          <a:p>
            <a:pPr lvl="1"/>
            <a:r>
              <a:rPr lang="fr-BE" dirty="0" smtClean="0"/>
              <a:t>Question Santé </a:t>
            </a:r>
            <a:r>
              <a:rPr lang="fr-BE" dirty="0" err="1" smtClean="0"/>
              <a:t>asbl</a:t>
            </a:r>
            <a:endParaRPr lang="fr-BE" dirty="0" smtClean="0"/>
          </a:p>
          <a:p>
            <a:pPr lvl="1"/>
            <a:r>
              <a:rPr lang="fr-BE" dirty="0" smtClean="0"/>
              <a:t>Jeunesse et santé </a:t>
            </a:r>
            <a:r>
              <a:rPr lang="fr-BE" dirty="0" err="1" smtClean="0"/>
              <a:t>asbl</a:t>
            </a:r>
            <a:endParaRPr lang="fr-BE" dirty="0" smtClean="0"/>
          </a:p>
          <a:p>
            <a:pPr lvl="1"/>
            <a:r>
              <a:rPr lang="fr-BE" dirty="0" smtClean="0"/>
              <a:t>Résonance </a:t>
            </a:r>
            <a:r>
              <a:rPr lang="fr-BE" dirty="0" err="1" smtClean="0"/>
              <a:t>asbl</a:t>
            </a:r>
            <a:endParaRPr lang="fr-BE" dirty="0" smtClean="0"/>
          </a:p>
          <a:p>
            <a:pPr lvl="1"/>
            <a:r>
              <a:rPr lang="fr-BE" dirty="0" smtClean="0"/>
              <a:t>Latitude Jeunes </a:t>
            </a:r>
            <a:r>
              <a:rPr lang="fr-BE" dirty="0" err="1" smtClean="0"/>
              <a:t>asbl</a:t>
            </a:r>
            <a:endParaRPr lang="fr-BE" dirty="0" smtClean="0"/>
          </a:p>
          <a:p>
            <a:pPr lvl="1"/>
            <a:r>
              <a:rPr lang="fr-BE" dirty="0" smtClean="0"/>
              <a:t>Commission de promotion de la santé à l’école</a:t>
            </a:r>
          </a:p>
          <a:p>
            <a:pPr lvl="1"/>
            <a:r>
              <a:rPr lang="fr-BE" dirty="0" smtClean="0"/>
              <a:t>Enseignement fondamental</a:t>
            </a:r>
          </a:p>
          <a:p>
            <a:pPr lvl="1"/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11894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Bien dans son corps, bien dans sa tête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Repos, hygiène et intimité</a:t>
            </a:r>
          </a:p>
          <a:p>
            <a:endParaRPr lang="fr-BE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5910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4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 de travail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Collaborateurs interne ONE:</a:t>
            </a:r>
          </a:p>
          <a:p>
            <a:pPr lvl="1"/>
            <a:r>
              <a:rPr lang="fr-BE" dirty="0" smtClean="0"/>
              <a:t>Direction Accueil temps libre: </a:t>
            </a:r>
            <a:r>
              <a:rPr lang="fr-BE" sz="2400" dirty="0" smtClean="0"/>
              <a:t>accueil extrascolaire, coordination ATL, Centres de vacances et écoles de devoirs</a:t>
            </a:r>
          </a:p>
          <a:p>
            <a:pPr lvl="1"/>
            <a:r>
              <a:rPr lang="fr-BE" dirty="0" smtClean="0"/>
              <a:t>Direction Santé :</a:t>
            </a:r>
          </a:p>
          <a:p>
            <a:pPr lvl="2"/>
            <a:r>
              <a:rPr lang="fr-BE" dirty="0" smtClean="0"/>
              <a:t>Conseillères pédiatres</a:t>
            </a:r>
          </a:p>
          <a:p>
            <a:pPr lvl="2"/>
            <a:r>
              <a:rPr lang="fr-BE" dirty="0" smtClean="0"/>
              <a:t>Service éducation à la santé</a:t>
            </a:r>
          </a:p>
          <a:p>
            <a:pPr lvl="2"/>
            <a:r>
              <a:rPr lang="fr-BE" dirty="0" smtClean="0"/>
              <a:t>Pôle Promotion de la santé à l’école</a:t>
            </a:r>
          </a:p>
          <a:p>
            <a:pPr lvl="1"/>
            <a:r>
              <a:rPr lang="fr-BE" dirty="0" smtClean="0"/>
              <a:t>Coordination accueil</a:t>
            </a:r>
          </a:p>
          <a:p>
            <a:pPr lvl="1"/>
            <a:r>
              <a:rPr lang="fr-BE" dirty="0" smtClean="0"/>
              <a:t>Direction juridique</a:t>
            </a:r>
          </a:p>
          <a:p>
            <a:pPr lvl="1"/>
            <a:r>
              <a:rPr lang="fr-BE" dirty="0" smtClean="0"/>
              <a:t>Diététiciennes</a:t>
            </a:r>
          </a:p>
          <a:p>
            <a:pPr lvl="1"/>
            <a:r>
              <a:rPr lang="fr-BE" dirty="0" smtClean="0"/>
              <a:t>Éco-conseillère</a:t>
            </a:r>
          </a:p>
          <a:p>
            <a:pPr lvl="1"/>
            <a:r>
              <a:rPr lang="fr-BE" dirty="0" smtClean="0"/>
              <a:t>CAIRN </a:t>
            </a:r>
            <a:r>
              <a:rPr lang="fr-BE" sz="2400" dirty="0" smtClean="0"/>
              <a:t>(Cellule accessibilité inclusion recherches et nouveautés)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965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 de travail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Relecteurs externes :</a:t>
            </a:r>
          </a:p>
          <a:p>
            <a:pPr lvl="1"/>
            <a:r>
              <a:rPr lang="fr-BE" dirty="0" err="1" smtClean="0"/>
              <a:t>GoodPlanet</a:t>
            </a:r>
            <a:r>
              <a:rPr lang="fr-BE" dirty="0" smtClean="0"/>
              <a:t> </a:t>
            </a:r>
            <a:r>
              <a:rPr lang="fr-BE" dirty="0" err="1" smtClean="0"/>
              <a:t>Belgium</a:t>
            </a:r>
            <a:r>
              <a:rPr lang="fr-BE" dirty="0" smtClean="0"/>
              <a:t> </a:t>
            </a:r>
            <a:r>
              <a:rPr lang="fr-BE" sz="2400" dirty="0" smtClean="0"/>
              <a:t>(Bien dans son corps)</a:t>
            </a:r>
          </a:p>
          <a:p>
            <a:pPr lvl="1"/>
            <a:r>
              <a:rPr lang="fr-BE" dirty="0" smtClean="0"/>
              <a:t>Dr Thierry Detaille </a:t>
            </a:r>
            <a:r>
              <a:rPr lang="fr-BE" sz="2400" dirty="0" smtClean="0"/>
              <a:t>(Des bosses et bobos aux premiers secours)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895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9 chapitres identifiables via un code couleur</a:t>
            </a:r>
          </a:p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08237"/>
            <a:ext cx="2750689" cy="347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8237"/>
            <a:ext cx="278606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95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La prise en charge des enfants en collectivité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cadre légal</a:t>
            </a:r>
          </a:p>
          <a:p>
            <a:r>
              <a:rPr lang="fr-BE" dirty="0" smtClean="0"/>
              <a:t>La délivrance des soins aux enfants: travaux en cours</a:t>
            </a:r>
          </a:p>
          <a:p>
            <a:r>
              <a:rPr lang="fr-BE" dirty="0" smtClean="0"/>
              <a:t>La question de la responsabilité civile et pénale – des exemples concrets</a:t>
            </a:r>
          </a:p>
          <a:p>
            <a:r>
              <a:rPr lang="fr-BE" dirty="0" smtClean="0"/>
              <a:t>Les situations de maltraitance</a:t>
            </a:r>
          </a:p>
          <a:p>
            <a:r>
              <a:rPr lang="fr-BE" dirty="0" smtClean="0"/>
              <a:t>Le cadre éthique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1320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5305425" cy="412432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La prise en charge des enfants en collectivité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Les relations avec les parents</a:t>
            </a:r>
          </a:p>
          <a:p>
            <a:r>
              <a:rPr lang="fr-BE" dirty="0" smtClean="0"/>
              <a:t>La sécurité de base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349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146250"/>
          </a:xfrm>
        </p:spPr>
        <p:txBody>
          <a:bodyPr>
            <a:normAutofit/>
          </a:bodyPr>
          <a:lstStyle/>
          <a:p>
            <a:r>
              <a:rPr lang="fr-BE" dirty="0" smtClean="0"/>
              <a:t>L’hygiène, c’est bon pour la santé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fr-BE" dirty="0" smtClean="0"/>
              <a:t>Hygiène des espaces</a:t>
            </a:r>
          </a:p>
          <a:p>
            <a:r>
              <a:rPr lang="fr-BE" dirty="0" smtClean="0"/>
              <a:t>Sécurité alimentaire</a:t>
            </a:r>
          </a:p>
          <a:p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7650"/>
            <a:ext cx="33051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40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2866330"/>
          </a:xfrm>
        </p:spPr>
        <p:txBody>
          <a:bodyPr>
            <a:normAutofit/>
          </a:bodyPr>
          <a:lstStyle/>
          <a:p>
            <a:r>
              <a:rPr lang="fr-BE" sz="3600" dirty="0" smtClean="0"/>
              <a:t>Pour un environnement de qualité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1008"/>
            <a:ext cx="2386608" cy="2625155"/>
          </a:xfrm>
        </p:spPr>
        <p:txBody>
          <a:bodyPr/>
          <a:lstStyle/>
          <a:p>
            <a:r>
              <a:rPr lang="fr-BE" dirty="0" smtClean="0"/>
              <a:t>La qualité de l’air intérieur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104456" cy="583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95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371</Words>
  <Application>Microsoft Office PowerPoint</Application>
  <PresentationFormat>Affichage à l'écran (4:3)</PresentationFormat>
  <Paragraphs>96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Groupe de travail</vt:lpstr>
      <vt:lpstr>Groupe de travail</vt:lpstr>
      <vt:lpstr>Groupe de travail</vt:lpstr>
      <vt:lpstr>CONTENUS</vt:lpstr>
      <vt:lpstr>La prise en charge des enfants en collectivité</vt:lpstr>
      <vt:lpstr>La prise en charge des enfants en collectivité</vt:lpstr>
      <vt:lpstr>L’hygiène, c’est bon pour la santé</vt:lpstr>
      <vt:lpstr>Pour un environnement de qualité</vt:lpstr>
      <vt:lpstr>Pour un environnement de qualité</vt:lpstr>
      <vt:lpstr>La gestion des soins</vt:lpstr>
      <vt:lpstr>Des bosses et bobos  aux premiers secours</vt:lpstr>
      <vt:lpstr>Des bosses et bobos  aux premiers secours</vt:lpstr>
      <vt:lpstr>Les maladies infectieuses</vt:lpstr>
      <vt:lpstr>Les maladies infectieuses</vt:lpstr>
      <vt:lpstr>Les allergies</vt:lpstr>
      <vt:lpstr>Inclusion des enfants ayant des besoins spécifiques ou en situation de handicap</vt:lpstr>
      <vt:lpstr>Bien dans son corps, bien dans sa tête</vt:lpstr>
      <vt:lpstr>Bien dans son corps, bien dans sa tête</vt:lpstr>
      <vt:lpstr>Bien dans son corps, bien dans sa tête</vt:lpstr>
    </vt:vector>
  </TitlesOfParts>
  <Company>PRIMINFO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Charlier Vinciane</dc:creator>
  <cp:lastModifiedBy>Charlier Vinciane</cp:lastModifiedBy>
  <cp:revision>15</cp:revision>
  <dcterms:created xsi:type="dcterms:W3CDTF">2017-11-07T15:32:29Z</dcterms:created>
  <dcterms:modified xsi:type="dcterms:W3CDTF">2017-11-09T10:47:10Z</dcterms:modified>
</cp:coreProperties>
</file>